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embeddedFontLst>
    <p:embeddedFont>
      <p:font typeface="Lexend"/>
      <p:regular r:id="rId15"/>
      <p:bold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exend-regular.fntdata"/><Relationship Id="rId14" Type="http://schemas.openxmlformats.org/officeDocument/2006/relationships/slide" Target="slides/slide9.xml"/><Relationship Id="rId16" Type="http://schemas.openxmlformats.org/officeDocument/2006/relationships/font" Target="fonts/Lexen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ce79e05e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ce79e05e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da132763b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da132763b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dca305ce83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dca305ce83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da132763ba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da132763b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dca305ce83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dca305ce83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dca305ce83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dca305ce83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ce79e05eb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ce79e05eb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ce79e05ebd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ce79e05ebd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68" name="Google Shape;68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27" name="Google Shape;27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34" name="Google Shape;34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39" name="Google Shape;39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3" name="Google Shape;4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50" name="Google Shape;50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4" name="Google Shape;54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5" name="Google Shape;55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57" name="Google Shape;57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61" name="Google Shape;61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D132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2800"/>
              <a:buNone/>
              <a:defRPr sz="2800">
                <a:solidFill>
                  <a:srgbClr val="F0EBD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Char char="●"/>
              <a:defRPr sz="1800">
                <a:solidFill>
                  <a:srgbClr val="F0EBD8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●"/>
              <a:defRPr>
                <a:solidFill>
                  <a:srgbClr val="F0EBD8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●"/>
              <a:defRPr>
                <a:solidFill>
                  <a:srgbClr val="F0EBD8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xd.adobe.com/view/63beb593-c1ed-4b5b-ae15-0d3a6257fc35-36ed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4" name="Google Shape;7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KlukKluk 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tussentijdse presentatie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6" name="Google Shape;7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Robin van Dommelen (2110605),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Mees van Haeren (2108419),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Teun van Hoof (2107420),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Jurre de Klijn (2108958),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Alex van der Wel (2106535),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Job Zalmé (2113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130</a:t>
            </a: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)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Inhoudsopgave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3" name="Google Shape;83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/>
              <a:t>Doel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Domein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Font typeface="Lexend"/>
              <a:buChar char="●"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Demonstratie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Deelproducten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Proces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Font typeface="Lexend"/>
              <a:buChar char="●"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Vragen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Doel</a:t>
            </a:r>
            <a:endParaRPr/>
          </a:p>
        </p:txBody>
      </p:sp>
      <p:sp>
        <p:nvSpPr>
          <p:cNvPr id="90" name="Google Shape;90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Rokade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Klukkluk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Gebruiksvriendelijk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Moderner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Domein</a:t>
            </a:r>
            <a:endParaRPr/>
          </a:p>
        </p:txBody>
      </p:sp>
      <p:sp>
        <p:nvSpPr>
          <p:cNvPr id="96" name="Google Shape;96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7" name="Google Shape;9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1151" y="394650"/>
            <a:ext cx="4765124" cy="435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Demonstratie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5" name="Google Shape;10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Deelproducten</a:t>
            </a:r>
            <a:endParaRPr/>
          </a:p>
        </p:txBody>
      </p:sp>
      <p:sp>
        <p:nvSpPr>
          <p:cNvPr id="111" name="Google Shape;111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SRS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SDD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Testplan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Sonarqube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 u="sng">
                <a:solidFill>
                  <a:schemeClr val="hlink"/>
                </a:solidFill>
                <a:hlinkClick r:id="rId3"/>
              </a:rPr>
              <a:t>Wireframes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Proces</a:t>
            </a:r>
            <a:endParaRPr/>
          </a:p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311700" y="1152475"/>
            <a:ext cx="2802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/>
              <a:t>Sprint 1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- Sprint planning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- Daily standup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+ Sprint review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- Sprint retrospective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/>
              <a:t>Sprint 2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+</a:t>
            </a:r>
            <a:r>
              <a:rPr lang="nl"/>
              <a:t> Sprint planning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+ Daily standup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+ Sprint review</a:t>
            </a:r>
            <a:endParaRPr b="1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9"/>
          <p:cNvSpPr txBox="1"/>
          <p:nvPr/>
        </p:nvSpPr>
        <p:spPr>
          <a:xfrm>
            <a:off x="3968925" y="1152475"/>
            <a:ext cx="3000000" cy="17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nl" sz="1800">
                <a:solidFill>
                  <a:srgbClr val="F0EBD8"/>
                </a:solidFill>
              </a:rPr>
              <a:t>Sprint 3 (tot nu toe)</a:t>
            </a:r>
            <a:endParaRPr b="1" sz="1800">
              <a:solidFill>
                <a:srgbClr val="F0EBD8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F0EBD8"/>
              </a:buClr>
              <a:buSzPts val="1800"/>
              <a:buChar char="●"/>
            </a:pPr>
            <a:r>
              <a:rPr lang="nl" sz="1800">
                <a:solidFill>
                  <a:srgbClr val="F0EBD8"/>
                </a:solidFill>
              </a:rPr>
              <a:t>+ Sprint planning</a:t>
            </a:r>
            <a:endParaRPr sz="1800">
              <a:solidFill>
                <a:srgbClr val="F0EBD8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Char char="●"/>
            </a:pPr>
            <a:r>
              <a:rPr lang="nl" sz="1800">
                <a:solidFill>
                  <a:srgbClr val="F0EBD8"/>
                </a:solidFill>
              </a:rPr>
              <a:t>+ Daily standup</a:t>
            </a:r>
            <a:endParaRPr b="1" sz="1800">
              <a:solidFill>
                <a:srgbClr val="F0EBD8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sz="1800">
              <a:solidFill>
                <a:srgbClr val="F0EBD8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0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0"/>
          <p:cNvSpPr txBox="1"/>
          <p:nvPr>
            <p:ph type="title"/>
          </p:nvPr>
        </p:nvSpPr>
        <p:spPr>
          <a:xfrm>
            <a:off x="311700" y="1106125"/>
            <a:ext cx="53100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Vragen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25" name="Google Shape;125;p20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26" name="Google Shape;12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3" name="Google Shape;13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59824" y="1102563"/>
            <a:ext cx="3824350" cy="2938374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1"/>
          <p:cNvSpPr/>
          <p:nvPr/>
        </p:nvSpPr>
        <p:spPr>
          <a:xfrm>
            <a:off x="8012050" y="4165825"/>
            <a:ext cx="1054200" cy="906600"/>
          </a:xfrm>
          <a:prstGeom prst="rect">
            <a:avLst/>
          </a:prstGeom>
          <a:solidFill>
            <a:srgbClr val="748CA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KlukKluk in hous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