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Lexend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-bold.fntdata"/><Relationship Id="rId14" Type="http://schemas.openxmlformats.org/officeDocument/2006/relationships/font" Target="fonts/Lexen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a132763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a132763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da132763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da132763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f36758b2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df36758b2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5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is niet gelukt?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11700" y="1152475"/>
            <a:ext cx="85206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Gegevens publiceren naar website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Speler pagina maken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Database functies unittesten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Printen Ronde indeling</a:t>
            </a:r>
            <a:endParaRPr b="1"/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Unittesten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40750"/>
            <a:ext cx="4799700" cy="39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Gegevens publiceren op de website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Functionaliteit maken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Printen ronde indeling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Functionaliteit maken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Instellingen pagina maken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Functionaliteit maken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Algemeen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Spelers actief/inactief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Voorstel planning laatste dagen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Opleverdocumentatie in orde maken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Installatiehandleiding maken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Gebruikershandleiding maken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Alles goed testen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4" name="Google Shape;1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Hoelaat de eindpresentatie bij UVS? (18 Juni)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