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Lexend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exend-regular.fntdata"/><Relationship Id="rId14" Type="http://schemas.openxmlformats.org/officeDocument/2006/relationships/slide" Target="slides/slide9.xml"/><Relationship Id="rId16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e79e05e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e79e05e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da132763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da132763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cf3be121b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cf3be121b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da132763b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da132763b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cf3be121b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cf3be121b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da132763b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da132763b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df36758b2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df36758b2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e79e05eb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ce79e05eb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8" name="Google Shape;6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0" name="Google Shape;5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7" name="Google Shape;5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D132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2800"/>
              <a:buNone/>
              <a:defRPr sz="2800">
                <a:solidFill>
                  <a:srgbClr val="F0EBD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Char char="●"/>
              <a:defRPr sz="1800">
                <a:solidFill>
                  <a:srgbClr val="F0EBD8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KlukKluk Sprint 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3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 review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Robin van Dommelen (2110605),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Mees van Haeren (2108419),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Teun van Hoof (2107420),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Jurre de Klijn (2108958),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Alex van der Wel (2106535),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Job Zalmé (2113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130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)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Inhoudsopgave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3" name="Google Shape;8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gelukt?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Planning volgende sprint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Globale planning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Wat is gelukt?</a:t>
            </a:r>
            <a:endParaRPr/>
          </a:p>
        </p:txBody>
      </p:sp>
      <p:sp>
        <p:nvSpPr>
          <p:cNvPr id="90" name="Google Shape;90;p15"/>
          <p:cNvSpPr txBox="1"/>
          <p:nvPr>
            <p:ph idx="1" type="body"/>
          </p:nvPr>
        </p:nvSpPr>
        <p:spPr>
          <a:xfrm>
            <a:off x="311700" y="1152475"/>
            <a:ext cx="8520600" cy="38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Beheren van spelers in competitiegroep</a:t>
            </a:r>
            <a:endParaRPr b="1"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Beheren van competitiegroepen</a:t>
            </a:r>
            <a:endParaRPr b="1"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Beheren van competities</a:t>
            </a:r>
            <a:endParaRPr b="1"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Ronde resultaten invoeren</a:t>
            </a:r>
            <a:endParaRPr b="1"/>
          </a:p>
          <a:p>
            <a:pPr indent="-33432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Functionaliteit maken</a:t>
            </a:r>
            <a:endParaRPr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Database aanpassen</a:t>
            </a:r>
            <a:endParaRPr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Resultaat externe ronde invoeren</a:t>
            </a:r>
            <a:endParaRPr b="1"/>
          </a:p>
          <a:p>
            <a:pPr indent="-33432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Functionaliteit gemaakt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Indeling genereren voor competitie</a:t>
            </a:r>
            <a:endParaRPr b="1"/>
          </a:p>
          <a:p>
            <a:pPr indent="-33432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b="1" lang="nl"/>
              <a:t>Onderzoeken</a:t>
            </a:r>
            <a:endParaRPr b="1"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1" lang="nl"/>
              <a:t>Testen JaVaFo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311700" y="1152475"/>
            <a:ext cx="8520600" cy="39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Ronde resultaten invoeren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Unittesten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Functioneel testen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Keuzes toelichten in SDD</a:t>
            </a:r>
            <a:endParaRPr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Resultaat externe ronde invoeren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Unittesten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Functioneel testen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Keuzes toelichten in SDD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Indeling genereren voor competitie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Functionaliteit maken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Testen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Keuzes toelichten in SDD</a:t>
            </a:r>
            <a:endParaRPr/>
          </a:p>
        </p:txBody>
      </p:sp>
      <p:pic>
        <p:nvPicPr>
          <p:cNvPr id="98" name="Google Shape;9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5" name="Google Shape;10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Voorstel planning volgende sprint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Duur: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 1 week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Tot: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 29 Mei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Indeling genereren voor competitie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Ronde resultaten invoeren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Resultaat externe ronde invoeren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4" name="Google Shape;11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Globale planning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Sprint 4 </a:t>
            </a:r>
            <a:r>
              <a:rPr b="1" lang="nl">
                <a:latin typeface="Lexend"/>
                <a:ea typeface="Lexend"/>
                <a:cs typeface="Lexend"/>
                <a:sym typeface="Lexend"/>
              </a:rPr>
              <a:t>(22 Mei - 29 Mei)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Indeling genereren voor competitie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Ronde resultaten invoeren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Resultaat externe ronde invoeren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Sprint 5 </a:t>
            </a:r>
            <a:r>
              <a:rPr b="1" lang="nl">
                <a:latin typeface="Lexend"/>
                <a:ea typeface="Lexend"/>
                <a:cs typeface="Lexend"/>
                <a:sym typeface="Lexend"/>
              </a:rPr>
              <a:t>(29 Mei - 5 Juni)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??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Usecases over: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Printen ronde-indeling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Globale ranglijst bekijken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Groep ranglijst bekijken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Gegevens publiceren op website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Seizoenen bekijken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22" name="Google Shape;12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Indeling genereren voor competitie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Hoe kunnen we de datums van ronden aangeven?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te doen bij periodecompetitie als de spelers in groep niet overeenkomen met de indelingsmanier?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Kun je alleen 8-10-12 kiezen bij een periodecompetitie?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30" name="Google Shape;13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9824" y="1102563"/>
            <a:ext cx="3824350" cy="293837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1"/>
          <p:cNvSpPr/>
          <p:nvPr/>
        </p:nvSpPr>
        <p:spPr>
          <a:xfrm>
            <a:off x="8012050" y="4165825"/>
            <a:ext cx="1054200" cy="906600"/>
          </a:xfrm>
          <a:prstGeom prst="rect">
            <a:avLst/>
          </a:prstGeom>
          <a:solidFill>
            <a:srgbClr val="748C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KlukKluk in hous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