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exen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-regular.fntdata"/><Relationship Id="rId14" Type="http://schemas.openxmlformats.org/officeDocument/2006/relationships/slide" Target="slides/slide9.xml"/><Relationship Id="rId16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a132763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a132763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da132763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da132763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a132763b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da132763b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ce79e05eb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ce79e05eb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2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Documenten bespreken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is gelukt?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Leden en gasten beheren</a:t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competities</a:t>
            </a:r>
            <a:endParaRPr b="1"/>
          </a:p>
          <a:p>
            <a:pPr indent="0" lvl="0" marL="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Startrating vastleggen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spelers in competitiegroep</a:t>
            </a:r>
            <a:endParaRPr b="1"/>
          </a:p>
          <a:p>
            <a:pPr indent="-30003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Fully dressed usecase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Database functies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Scherm ontwerp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Scherm maken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competitiegroepen</a:t>
            </a:r>
            <a:endParaRPr b="1"/>
          </a:p>
          <a:p>
            <a:pPr indent="-30003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Fully dressed usecase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Database functies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Scherm ontwerp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nl"/>
              <a:t>Scherm maken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Beheren van spelers in competitiegroep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Usecase functioneel 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Klassendiagram bijwerken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Beheren van competitiegroepen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Usecase functioneel testen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Functionaliteit maken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Klassendiagram bijwerken</a:t>
            </a:r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Voorstel planning volgende sprint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Duur: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1.5 week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Tot: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22 Mei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Indeling genereren voor competitie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Ronde resultaten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Resultaat externe ronde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4" name="Google Shape;1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Sprint 3 (8 Mei - 22 Mei)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Indeling genereren voor competitie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Ronde resultaten invoeren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Resultaat externe ronde invoeren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Sprint 4 </a:t>
            </a:r>
            <a:r>
              <a:rPr b="1" lang="nl">
                <a:latin typeface="Lexend"/>
                <a:ea typeface="Lexend"/>
                <a:cs typeface="Lexend"/>
                <a:sym typeface="Lexend"/>
              </a:rPr>
              <a:t>(22 Mei - 29 Mei)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Printen ronde-indeling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Globale ranglijst bekijken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Groep ranglijst bekijken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Sprint 5 </a:t>
            </a:r>
            <a:r>
              <a:rPr b="1" lang="nl">
                <a:latin typeface="Lexend"/>
                <a:ea typeface="Lexend"/>
                <a:cs typeface="Lexend"/>
                <a:sym typeface="Lexend"/>
              </a:rPr>
              <a:t>(29 Mei - 5 Juni)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Gegevens publiceren op website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Lexend"/>
              <a:buChar char="●"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Seizoenen bekijken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1106125"/>
            <a:ext cx="53100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