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exen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exend-bold.fntdata"/><Relationship Id="rId12" Type="http://schemas.openxmlformats.org/officeDocument/2006/relationships/font" Target="fonts/Lexen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ce79e05eb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ce79e05eb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1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Documenten bespreken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Beheren van competities 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Functionele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Unit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Competitiescherm errors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Duur: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1 Week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Beheren van competities 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Functionele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Unit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Toevoegen van groep aan competitie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Toevoegen van spelers aan een competitiegroep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 txBox="1"/>
          <p:nvPr>
            <p:ph type="title"/>
          </p:nvPr>
        </p:nvSpPr>
        <p:spPr>
          <a:xfrm>
            <a:off x="311700" y="1106125"/>
            <a:ext cx="53100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