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Lexend"/>
      <p:regular r:id="rId12"/>
      <p:bold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Lexend-bold.fntdata"/><Relationship Id="rId12" Type="http://schemas.openxmlformats.org/officeDocument/2006/relationships/font" Target="fonts/Lexend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ce79e05eb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ce79e05eb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cf3be121b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2cf3be121b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cf3be121b9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2cf3be121b9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ce79e05ebd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2ce79e05ebd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ce79e05ebd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2ce79e05ebd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16" name="Google Shape;16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5" name="Google Shape;65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68" name="Google Shape;68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21" name="Google Shape;21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" name="Google Shape;24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27" name="Google Shape;27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" name="Google Shape;30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34" name="Google Shape;34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39" name="Google Shape;39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" name="Google Shape;42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3" name="Google Shape;43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45" name="Google Shape;45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50" name="Google Shape;50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4" name="Google Shape;54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5" name="Google Shape;55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57" name="Google Shape;57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60" name="Google Shape;60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61" name="Google Shape;61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0D132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" name="Google Shape;7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2800"/>
              <a:buNone/>
              <a:defRPr sz="2800">
                <a:solidFill>
                  <a:srgbClr val="F0EBD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800"/>
              <a:buChar char="●"/>
              <a:defRPr sz="1800">
                <a:solidFill>
                  <a:srgbClr val="F0EBD8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○"/>
              <a:defRPr>
                <a:solidFill>
                  <a:srgbClr val="F0EBD8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■"/>
              <a:defRPr>
                <a:solidFill>
                  <a:srgbClr val="F0EBD8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●"/>
              <a:defRPr>
                <a:solidFill>
                  <a:srgbClr val="F0EBD8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○"/>
              <a:defRPr>
                <a:solidFill>
                  <a:srgbClr val="F0EBD8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■"/>
              <a:defRPr>
                <a:solidFill>
                  <a:srgbClr val="F0EBD8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●"/>
              <a:defRPr>
                <a:solidFill>
                  <a:srgbClr val="F0EBD8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○"/>
              <a:defRPr>
                <a:solidFill>
                  <a:srgbClr val="F0EBD8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400"/>
              <a:buChar char="■"/>
              <a:defRPr>
                <a:solidFill>
                  <a:srgbClr val="F0EBD8"/>
                </a:solidFill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‹#›</a:t>
            </a:fld>
            <a:endParaRPr/>
          </a:p>
        </p:txBody>
      </p:sp>
      <p:pic>
        <p:nvPicPr>
          <p:cNvPr id="10" name="Google Shape;10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4" name="Google Shape;74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KlukKluk Sprint review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76" name="Google Shape;76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Robin van Dommelen (2110605), 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Mees van Haeren (2108419), 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Teun van Hoof (2107420), 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Jurre de Klijn (2108958), 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Alex van der Wel (2106535), 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Job Zalmé (2113</a:t>
            </a:r>
            <a:r>
              <a:rPr lang="nl">
                <a:latin typeface="Lexend"/>
                <a:ea typeface="Lexend"/>
                <a:cs typeface="Lexend"/>
                <a:sym typeface="Lexend"/>
              </a:rPr>
              <a:t>130</a:t>
            </a: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)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4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Inhoudsopgave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83" name="Google Shape;83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Wat is niet gelukt?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Documenten bespreken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800"/>
              <a:buFont typeface="Lexend"/>
              <a:buChar char="●"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Demonstratie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Planning volgende sprint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0EBD8"/>
              </a:buClr>
              <a:buSzPts val="1800"/>
              <a:buFont typeface="Lexend"/>
              <a:buChar char="●"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Vragen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84" name="Google Shape;84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5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Wat is niet gelukt?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91" name="Google Shape;91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nl">
                <a:latin typeface="Lexend"/>
                <a:ea typeface="Lexend"/>
                <a:cs typeface="Lexend"/>
                <a:sym typeface="Lexend"/>
              </a:rPr>
              <a:t>Beheren van competities </a:t>
            </a:r>
            <a:endParaRPr b="1"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Functionele tests schrijven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Unit tests schrijven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Competitiescherm errors</a:t>
            </a:r>
            <a:endParaRPr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92" name="Google Shape;92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6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Planning volgende sprint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99" name="Google Shape;99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nl">
                <a:latin typeface="Lexend"/>
                <a:ea typeface="Lexend"/>
                <a:cs typeface="Lexend"/>
                <a:sym typeface="Lexend"/>
              </a:rPr>
              <a:t>Duur:</a:t>
            </a:r>
            <a:r>
              <a:rPr lang="nl">
                <a:latin typeface="Lexend"/>
                <a:ea typeface="Lexend"/>
                <a:cs typeface="Lexend"/>
                <a:sym typeface="Lexend"/>
              </a:rPr>
              <a:t> 1 Week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nl">
                <a:latin typeface="Lexend"/>
                <a:ea typeface="Lexend"/>
                <a:cs typeface="Lexend"/>
                <a:sym typeface="Lexend"/>
              </a:rPr>
              <a:t>Beheren van competities </a:t>
            </a:r>
            <a:endParaRPr b="1"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Functionele tests schrijven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Font typeface="Lexend"/>
              <a:buChar char="●"/>
            </a:pPr>
            <a:r>
              <a:rPr lang="nl">
                <a:latin typeface="Lexend"/>
                <a:ea typeface="Lexend"/>
                <a:cs typeface="Lexend"/>
                <a:sym typeface="Lexend"/>
              </a:rPr>
              <a:t>Unit tests schrijven</a:t>
            </a:r>
            <a:endParaRPr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nl">
                <a:latin typeface="Lexend"/>
                <a:ea typeface="Lexend"/>
                <a:cs typeface="Lexend"/>
                <a:sym typeface="Lexend"/>
              </a:rPr>
              <a:t>Toevoegen van groep aan competitie</a:t>
            </a:r>
            <a:endParaRPr b="1">
              <a:latin typeface="Lexend"/>
              <a:ea typeface="Lexend"/>
              <a:cs typeface="Lexend"/>
              <a:sym typeface="Lexend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nl">
                <a:latin typeface="Lexend"/>
                <a:ea typeface="Lexend"/>
                <a:cs typeface="Lexend"/>
                <a:sym typeface="Lexend"/>
              </a:rPr>
              <a:t>Toevoegen van spelers aan een competitiegroep</a:t>
            </a:r>
            <a:endParaRPr b="1">
              <a:latin typeface="Lexend"/>
              <a:ea typeface="Lexend"/>
              <a:cs typeface="Lexend"/>
              <a:sym typeface="Lexend"/>
            </a:endParaRPr>
          </a:p>
        </p:txBody>
      </p:sp>
      <p:pic>
        <p:nvPicPr>
          <p:cNvPr id="100" name="Google Shape;100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7"/>
          <p:cNvSpPr/>
          <p:nvPr/>
        </p:nvSpPr>
        <p:spPr>
          <a:xfrm rot="-5400000">
            <a:off x="3540675" y="-470650"/>
            <a:ext cx="5132700" cy="6074100"/>
          </a:xfrm>
          <a:prstGeom prst="rtTriangle">
            <a:avLst/>
          </a:prstGeom>
          <a:solidFill>
            <a:srgbClr val="748CAB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7"/>
          <p:cNvSpPr txBox="1"/>
          <p:nvPr>
            <p:ph type="title"/>
          </p:nvPr>
        </p:nvSpPr>
        <p:spPr>
          <a:xfrm>
            <a:off x="311700" y="1106125"/>
            <a:ext cx="53100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nl">
                <a:solidFill>
                  <a:srgbClr val="F0EBD8"/>
                </a:solidFill>
                <a:latin typeface="Lexend"/>
                <a:ea typeface="Lexend"/>
                <a:cs typeface="Lexend"/>
                <a:sym typeface="Lexend"/>
              </a:rPr>
              <a:t>Vragen</a:t>
            </a:r>
            <a:endParaRPr>
              <a:solidFill>
                <a:srgbClr val="F0EBD8"/>
              </a:solidFill>
              <a:latin typeface="Lexend"/>
              <a:ea typeface="Lexend"/>
              <a:cs typeface="Lexend"/>
              <a:sym typeface="Lexend"/>
            </a:endParaRPr>
          </a:p>
        </p:txBody>
      </p:sp>
      <p:sp>
        <p:nvSpPr>
          <p:cNvPr id="107" name="Google Shape;107;p17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8" name="Google Shape;108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62275" y="4468000"/>
            <a:ext cx="642850" cy="493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15" name="Google Shape;115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59824" y="1102563"/>
            <a:ext cx="3824350" cy="2938374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18"/>
          <p:cNvSpPr/>
          <p:nvPr/>
        </p:nvSpPr>
        <p:spPr>
          <a:xfrm>
            <a:off x="8012050" y="4165825"/>
            <a:ext cx="1054200" cy="906600"/>
          </a:xfrm>
          <a:prstGeom prst="rect">
            <a:avLst/>
          </a:prstGeom>
          <a:solidFill>
            <a:srgbClr val="748CAB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KlukKluk in house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